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61" r:id="rId3"/>
    <p:sldId id="258" r:id="rId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143" autoAdjust="0"/>
  </p:normalViewPr>
  <p:slideViewPr>
    <p:cSldViewPr>
      <p:cViewPr>
        <p:scale>
          <a:sx n="90" d="100"/>
          <a:sy n="90" d="100"/>
        </p:scale>
        <p:origin x="-1608" y="-51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938990-E1A2-40A1-A795-2E6DBA28973C}" type="datetimeFigureOut">
              <a:rPr lang="it-IT" smtClean="0"/>
              <a:pPr/>
              <a:t>11/05/2012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F84DA8-4B02-4B21-920B-89B0C86B7F47}"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BEF84DA8-4B02-4B21-920B-89B0C86B7F47}"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C2E95AE-3F32-4F56-A86D-DD9D67C74084}" type="datetimeFigureOut">
              <a:rPr lang="it-IT" smtClean="0"/>
              <a:pPr/>
              <a:t>11/05/2012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839448A-24D2-41FA-B077-1E6A48C3E164}"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2E95AE-3F32-4F56-A86D-DD9D67C74084}" type="datetimeFigureOut">
              <a:rPr lang="it-IT" smtClean="0"/>
              <a:pPr/>
              <a:t>11/05/2012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39448A-24D2-41FA-B077-1E6A48C3E164}"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ers\STUDENTI\Desktop\uda\07-TRE~1.JPG"/>
          <p:cNvPicPr>
            <a:picLocks noChangeAspect="1" noChangeArrowheads="1"/>
          </p:cNvPicPr>
          <p:nvPr/>
        </p:nvPicPr>
        <p:blipFill>
          <a:blip r:embed="rId3" cstate="print"/>
          <a:srcRect/>
          <a:stretch>
            <a:fillRect/>
          </a:stretch>
        </p:blipFill>
        <p:spPr bwMode="auto">
          <a:xfrm>
            <a:off x="4860032" y="260648"/>
            <a:ext cx="3785151" cy="2520280"/>
          </a:xfrm>
          <a:prstGeom prst="ellipse">
            <a:avLst/>
          </a:prstGeom>
          <a:ln>
            <a:noFill/>
          </a:ln>
          <a:effectLst>
            <a:softEdge rad="112500"/>
          </a:effectLst>
        </p:spPr>
      </p:pic>
      <p:sp>
        <p:nvSpPr>
          <p:cNvPr id="3" name="Titolo 2"/>
          <p:cNvSpPr>
            <a:spLocks noGrp="1"/>
          </p:cNvSpPr>
          <p:nvPr>
            <p:ph type="ctrTitle"/>
          </p:nvPr>
        </p:nvSpPr>
        <p:spPr>
          <a:xfrm rot="10800000" flipV="1">
            <a:off x="-180528" y="404664"/>
            <a:ext cx="4680520" cy="2160240"/>
          </a:xfrm>
        </p:spPr>
        <p:txBody>
          <a:bodyPr>
            <a:noAutofit/>
          </a:bodyPr>
          <a:lstStyle/>
          <a:p>
            <a:r>
              <a:rPr lang="it-IT"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QUARTIERE LATINO, UNIVERSITY  </a:t>
            </a:r>
            <a:r>
              <a:rPr lang="it-IT"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and</a:t>
            </a:r>
            <a:r>
              <a:rPr lang="it-IT"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it-IT"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it-IT"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PONTE DANTE </a:t>
            </a:r>
            <a:endParaRPr lang="it-IT" sz="4000" dirty="0"/>
          </a:p>
        </p:txBody>
      </p:sp>
      <p:sp>
        <p:nvSpPr>
          <p:cNvPr id="4" name="Segnaposto contenuto 2"/>
          <p:cNvSpPr txBox="1">
            <a:spLocks/>
          </p:cNvSpPr>
          <p:nvPr/>
        </p:nvSpPr>
        <p:spPr>
          <a:xfrm>
            <a:off x="4427984" y="3356992"/>
            <a:ext cx="4429000" cy="3024336"/>
          </a:xfrm>
          <a:prstGeom prst="rect">
            <a:avLst/>
          </a:prstGeom>
        </p:spPr>
        <p:txBody>
          <a:bodyPr vert="horz" lIns="91440" tIns="45720" rIns="91440" bIns="45720"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Opened in September 30</a:t>
            </a:r>
            <a:r>
              <a:rPr kumimoji="0" lang="en-US" sz="2200" b="1" i="0" u="none" strike="noStrike" kern="1200" cap="none" spc="50" normalizeH="0" baseline="3000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th</a:t>
            </a:r>
            <a:r>
              <a:rPr kumimoji="0" lang="en-US" sz="2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  2006, it was designed by Paul Portuguese that restored the old hospital of Santa Maria </a:t>
            </a:r>
            <a:r>
              <a:rPr kumimoji="0" lang="en-US" sz="2200" b="1" i="0" u="none" strike="noStrike" kern="1200" cap="none" spc="50" normalizeH="0" baseline="0" noProof="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dei</a:t>
            </a:r>
            <a:r>
              <a:rPr kumimoji="0" lang="en-US" sz="2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 </a:t>
            </a:r>
            <a:r>
              <a:rPr kumimoji="0" lang="en-US" sz="2200" b="1" i="0" u="none" strike="noStrike" kern="1200" cap="none" spc="50" normalizeH="0" baseline="0" noProof="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Battuti</a:t>
            </a:r>
            <a:r>
              <a:rPr kumimoji="0" lang="en-US" sz="2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 </a:t>
            </a:r>
            <a:endParaRPr kumimoji="0" lang="it-IT" sz="2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 The idea behind it was based on the restoration of the original style by harmonizing it with elements of modern design.</a:t>
            </a:r>
            <a:endParaRPr kumimoji="0" lang="it-IT" sz="22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it-IT" sz="22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pic>
        <p:nvPicPr>
          <p:cNvPr id="5" name="Picture 2" descr="C:\Users\STUDENTI\Desktop\uda\sileTv_001_PRC.jpg"/>
          <p:cNvPicPr>
            <a:picLocks noChangeAspect="1" noChangeArrowheads="1"/>
          </p:cNvPicPr>
          <p:nvPr/>
        </p:nvPicPr>
        <p:blipFill>
          <a:blip r:embed="rId4" cstate="print"/>
          <a:srcRect/>
          <a:stretch>
            <a:fillRect/>
          </a:stretch>
        </p:blipFill>
        <p:spPr bwMode="auto">
          <a:xfrm>
            <a:off x="395536" y="4149080"/>
            <a:ext cx="3462144" cy="2304256"/>
          </a:xfrm>
          <a:prstGeom prst="ellipse">
            <a:avLst/>
          </a:prstGeom>
          <a:ln>
            <a:noFill/>
          </a:ln>
          <a:effectLst>
            <a:softEdge rad="112500"/>
          </a:effectLst>
        </p:spPr>
      </p:pic>
      <p:sp>
        <p:nvSpPr>
          <p:cNvPr id="6" name="Titolo 1"/>
          <p:cNvSpPr txBox="1">
            <a:spLocks/>
          </p:cNvSpPr>
          <p:nvPr/>
        </p:nvSpPr>
        <p:spPr>
          <a:xfrm>
            <a:off x="395536" y="3212976"/>
            <a:ext cx="2602632" cy="70609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4400" b="1" i="0" u="none" strike="noStrike" kern="1200" cap="none" spc="0" normalizeH="0" baseline="0" noProof="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LnTx/>
                <a:uFillTx/>
                <a:latin typeface="+mj-lt"/>
                <a:ea typeface="+mj-ea"/>
                <a:cs typeface="+mj-cs"/>
              </a:rPr>
              <a:t>HISTORY</a:t>
            </a:r>
            <a:endParaRPr kumimoji="0" lang="it-IT" sz="4400" b="1" i="0" u="none" strike="noStrike" kern="1200" cap="none" spc="0" normalizeH="0" baseline="0" noProof="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LnTx/>
              <a:uFillTx/>
              <a:latin typeface="+mj-lt"/>
              <a:ea typeface="+mj-ea"/>
              <a:cs typeface="+mj-cs"/>
            </a:endParaRPr>
          </a:p>
        </p:txBody>
      </p:sp>
      <p:cxnSp>
        <p:nvCxnSpPr>
          <p:cNvPr id="8" name="Connettore 1 7"/>
          <p:cNvCxnSpPr/>
          <p:nvPr/>
        </p:nvCxnSpPr>
        <p:spPr>
          <a:xfrm>
            <a:off x="0" y="3068960"/>
            <a:ext cx="9144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slide(fromBottom)">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slide(fromBottom)">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p:cNvSpPr>
            <a:spLocks noGrp="1"/>
          </p:cNvSpPr>
          <p:nvPr>
            <p:ph type="title"/>
          </p:nvPr>
        </p:nvSpPr>
        <p:spPr>
          <a:xfrm>
            <a:off x="1403648" y="332656"/>
            <a:ext cx="2880320" cy="648072"/>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it-IT"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Ponte Dante </a:t>
            </a:r>
            <a:endParaRPr lang="it-IT"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8" name="Picture 2" descr="C:\Users\STUDENTI\Desktop\uda\3255096.jpg"/>
          <p:cNvPicPr>
            <a:picLocks noChangeAspect="1" noChangeArrowheads="1"/>
          </p:cNvPicPr>
          <p:nvPr/>
        </p:nvPicPr>
        <p:blipFill>
          <a:blip r:embed="rId2" cstate="print"/>
          <a:srcRect/>
          <a:stretch>
            <a:fillRect/>
          </a:stretch>
        </p:blipFill>
        <p:spPr bwMode="auto">
          <a:xfrm>
            <a:off x="4788024" y="980728"/>
            <a:ext cx="4104456" cy="4320480"/>
          </a:xfrm>
          <a:prstGeom prst="ellipse">
            <a:avLst/>
          </a:prstGeom>
          <a:ln>
            <a:noFill/>
          </a:ln>
          <a:effectLst>
            <a:softEdge rad="112500"/>
          </a:effectLst>
        </p:spPr>
      </p:pic>
      <p:sp>
        <p:nvSpPr>
          <p:cNvPr id="9" name="Rectangle 1"/>
          <p:cNvSpPr>
            <a:spLocks noChangeArrowheads="1"/>
          </p:cNvSpPr>
          <p:nvPr/>
        </p:nvSpPr>
        <p:spPr bwMode="auto">
          <a:xfrm>
            <a:off x="539552" y="1196752"/>
            <a:ext cx="396044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The bridge stands at the point where the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Cagnan</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flows into the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Sile</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a:t>
            </a:r>
            <a:r>
              <a:rPr lang="en-US" sz="1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mak</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ing a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beatiful</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view. In 1865, in the sixth centenary of the birth of Dante Alighieri, the citizen built on the bridge a pillar that recalls the presence of the Poet in Treviso. Dante has mentioned this place in his Divine Comedy, and referred to as the point: " dove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Sile</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e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Cagnan</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s’accompagna</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(where the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Sile</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and the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Cagnan</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meet) " (</a:t>
            </a:r>
            <a:r>
              <a:rPr kumimoji="0" lang="en-US" sz="16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Paradiso</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IX, 49). After this pillar was built, the bridge was called "bridge of the impossible" because everyone thought that  </a:t>
            </a:r>
            <a:r>
              <a:rPr lang="en-US" sz="1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it </a:t>
            </a:r>
            <a:r>
              <a:rPr kumimoji="0" lang="en-US" sz="16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would have been overwhelmed at the first flood of the river, like all the previous bridges and walkways, built of wood.</a:t>
            </a:r>
            <a:endParaRPr kumimoji="0" lang="en-US" sz="24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Bottom)">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a:xfrm>
            <a:off x="5508104" y="0"/>
            <a:ext cx="2880320" cy="648072"/>
          </a:xfrm>
        </p:spPr>
        <p:txBody>
          <a:bodyPr>
            <a:normAutofit/>
          </a:bodyPr>
          <a:lstStyle/>
          <a:p>
            <a:r>
              <a:rPr lang="it-IT" sz="32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UNIVERSITY</a:t>
            </a:r>
            <a:endParaRPr lang="it-IT" sz="3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3075" name="Picture 3" descr="C:\Users\STUDENTI\Desktop\uda\23803144.jpg"/>
          <p:cNvPicPr>
            <a:picLocks noChangeAspect="1" noChangeArrowheads="1"/>
          </p:cNvPicPr>
          <p:nvPr/>
        </p:nvPicPr>
        <p:blipFill>
          <a:blip r:embed="rId2" cstate="print"/>
          <a:srcRect/>
          <a:stretch>
            <a:fillRect/>
          </a:stretch>
        </p:blipFill>
        <p:spPr bwMode="auto">
          <a:xfrm>
            <a:off x="0" y="260648"/>
            <a:ext cx="3780421" cy="2304256"/>
          </a:xfrm>
          <a:prstGeom prst="ellipse">
            <a:avLst/>
          </a:prstGeom>
          <a:ln>
            <a:noFill/>
          </a:ln>
          <a:effectLst>
            <a:softEdge rad="112500"/>
          </a:effectLst>
        </p:spPr>
      </p:pic>
      <p:sp>
        <p:nvSpPr>
          <p:cNvPr id="8" name="Rectangle 2"/>
          <p:cNvSpPr>
            <a:spLocks noChangeArrowheads="1"/>
          </p:cNvSpPr>
          <p:nvPr/>
        </p:nvSpPr>
        <p:spPr bwMode="auto">
          <a:xfrm>
            <a:off x="4139952" y="980728"/>
            <a:ext cx="5004048"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The </a:t>
            </a:r>
            <a:r>
              <a:rPr kumimoji="0" lang="en-US" sz="20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Quartiere</a:t>
            </a:r>
            <a:r>
              <a:rPr kumimoji="0" lang="en-US" sz="20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Latino is also the home of the local university, consisting of branches of the University of Padua and the University Ca '</a:t>
            </a:r>
            <a:r>
              <a:rPr kumimoji="0" lang="en-US" sz="2000" b="1" i="0" u="none" strike="noStrike" spc="50" normalizeH="0" baseline="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Foscari</a:t>
            </a:r>
            <a:r>
              <a:rPr kumimoji="0" lang="en-US" sz="20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of Venice.</a:t>
            </a:r>
            <a:endParaRPr kumimoji="0" lang="en-US" sz="32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sp>
        <p:nvSpPr>
          <p:cNvPr id="5" name="Titolo 1"/>
          <p:cNvSpPr txBox="1">
            <a:spLocks/>
          </p:cNvSpPr>
          <p:nvPr/>
        </p:nvSpPr>
        <p:spPr>
          <a:xfrm>
            <a:off x="323528" y="3429000"/>
            <a:ext cx="4320480" cy="576064"/>
          </a:xfrm>
          <a:prstGeom prst="rect">
            <a:avLst/>
          </a:prstGeom>
        </p:spPr>
        <p:txBody>
          <a:bodyPr vert="horz" lIns="91440" tIns="45720" rIns="91440" bIns="45720" rtlCol="0"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Calibri" pitchFamily="34" charset="0"/>
                <a:ea typeface="Calibri" pitchFamily="34" charset="0"/>
                <a:cs typeface="Calibri" pitchFamily="34" charset="0"/>
              </a:rPr>
              <a:t>Church</a:t>
            </a:r>
            <a:r>
              <a:rPr kumimoji="0" lang="it-IT" sz="28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a:t>
            </a:r>
            <a:r>
              <a:rPr kumimoji="0" lang="it-IT" sz="2800" b="1" i="0" u="none" strike="noStrike" kern="1200" cap="none" spc="50" normalizeH="0" baseline="0" noProof="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of</a:t>
            </a:r>
            <a:r>
              <a:rPr kumimoji="0" lang="it-IT" sz="28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rPr>
              <a:t> San Leonardo</a:t>
            </a:r>
            <a:endParaRPr kumimoji="0" lang="it-IT" sz="28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j-lt"/>
              <a:ea typeface="+mj-ea"/>
              <a:cs typeface="+mj-cs"/>
            </a:endParaRPr>
          </a:p>
        </p:txBody>
      </p:sp>
      <p:pic>
        <p:nvPicPr>
          <p:cNvPr id="9" name="Picture 2" descr="C:\Users\STUDENTI\Desktop\uda\34149433.jpg"/>
          <p:cNvPicPr>
            <a:picLocks noChangeAspect="1" noChangeArrowheads="1"/>
          </p:cNvPicPr>
          <p:nvPr/>
        </p:nvPicPr>
        <p:blipFill>
          <a:blip r:embed="rId3" cstate="print"/>
          <a:srcRect/>
          <a:stretch>
            <a:fillRect/>
          </a:stretch>
        </p:blipFill>
        <p:spPr bwMode="auto">
          <a:xfrm>
            <a:off x="5652120" y="3789040"/>
            <a:ext cx="3072620" cy="2304256"/>
          </a:xfrm>
          <a:prstGeom prst="ellipse">
            <a:avLst/>
          </a:prstGeom>
          <a:ln>
            <a:noFill/>
          </a:ln>
          <a:effectLst>
            <a:softEdge rad="112500"/>
          </a:effectLst>
        </p:spPr>
      </p:pic>
      <p:sp>
        <p:nvSpPr>
          <p:cNvPr id="10" name="Rectangle 1"/>
          <p:cNvSpPr>
            <a:spLocks noChangeArrowheads="1"/>
          </p:cNvSpPr>
          <p:nvPr/>
        </p:nvSpPr>
        <p:spPr bwMode="auto">
          <a:xfrm>
            <a:off x="251520" y="4077072"/>
            <a:ext cx="496855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base">
              <a:spcBef>
                <a:spcPct val="0"/>
              </a:spcBef>
              <a:spcAft>
                <a:spcPct val="0"/>
              </a:spcAft>
            </a:pPr>
            <a:r>
              <a:rPr kumimoji="0" lang="en-US" sz="14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Calibri" pitchFamily="34" charset="0"/>
                <a:cs typeface="Calibri" pitchFamily="34" charset="0"/>
              </a:rPr>
              <a:t> </a:t>
            </a:r>
            <a:r>
              <a:rPr lang="en-US"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There was a hospital in Treviso, known as "S. Leonardo, which became a Church that kept the same title. The first record of its existence dates back to 1330. There is nothing left of the original structure because the Church, already rebuilt in 1657, have been restored a lot of times.</a:t>
            </a:r>
            <a:endParaRPr lang="it-IT"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spc="50" normalizeH="0" baseline="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p:txBody>
      </p:sp>
      <p:cxnSp>
        <p:nvCxnSpPr>
          <p:cNvPr id="12" name="Connettore 1 11"/>
          <p:cNvCxnSpPr/>
          <p:nvPr/>
        </p:nvCxnSpPr>
        <p:spPr>
          <a:xfrm>
            <a:off x="107504" y="2924944"/>
            <a:ext cx="903649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284</Words>
  <Application>Microsoft Office PowerPoint</Application>
  <PresentationFormat>Presentazione su schermo (4:3)</PresentationFormat>
  <Paragraphs>11</Paragraphs>
  <Slides>3</Slides>
  <Notes>1</Notes>
  <HiddenSlides>0</HiddenSlides>
  <MMClips>0</MMClips>
  <ScaleCrop>false</ScaleCrop>
  <HeadingPairs>
    <vt:vector size="4" baseType="variant">
      <vt:variant>
        <vt:lpstr>Tema</vt:lpstr>
      </vt:variant>
      <vt:variant>
        <vt:i4>1</vt:i4>
      </vt:variant>
      <vt:variant>
        <vt:lpstr>Titoli diapositive</vt:lpstr>
      </vt:variant>
      <vt:variant>
        <vt:i4>3</vt:i4>
      </vt:variant>
    </vt:vector>
  </HeadingPairs>
  <TitlesOfParts>
    <vt:vector size="4" baseType="lpstr">
      <vt:lpstr>Tema di Office</vt:lpstr>
      <vt:lpstr> QUARTIERE LATINO, UNIVERSITY  and  PONTE DANTE </vt:lpstr>
      <vt:lpstr>Ponte Dante </vt:lpstr>
      <vt:lpstr>UNIVERSITY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QUARITERE LATINO , UNIVERSITA’  E PONTE DANTE</dc:title>
  <dc:creator>STUDENTI</dc:creator>
  <cp:lastModifiedBy>STUDENTI</cp:lastModifiedBy>
  <cp:revision>30</cp:revision>
  <dcterms:created xsi:type="dcterms:W3CDTF">2012-03-09T08:00:52Z</dcterms:created>
  <dcterms:modified xsi:type="dcterms:W3CDTF">2012-05-11T07:16:27Z</dcterms:modified>
</cp:coreProperties>
</file>